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2" r:id="rId2"/>
    <p:sldId id="256" r:id="rId3"/>
    <p:sldId id="257" r:id="rId4"/>
    <p:sldId id="258" r:id="rId5"/>
    <p:sldId id="259" r:id="rId6"/>
    <p:sldId id="28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3" r:id="rId26"/>
    <p:sldId id="278" r:id="rId27"/>
    <p:sldId id="279" r:id="rId28"/>
    <p:sldId id="280" r:id="rId29"/>
    <p:sldId id="281" r:id="rId30"/>
    <p:sldId id="282" r:id="rId31"/>
    <p:sldId id="287" r:id="rId32"/>
    <p:sldId id="288" r:id="rId33"/>
    <p:sldId id="289" r:id="rId34"/>
    <p:sldId id="283" r:id="rId35"/>
    <p:sldId id="284" r:id="rId36"/>
    <p:sldId id="285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D03AF-017B-4E28-8F97-75E86910A989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5A8D06A-C92C-4264-8D83-1C6F52DC9923}">
      <dgm:prSet phldrT="[Text]" custT="1"/>
      <dgm:spPr/>
      <dgm:t>
        <a:bodyPr/>
        <a:lstStyle/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Regurgitation – LV to LA:</a:t>
          </a:r>
          <a:endParaRPr lang="en-US" sz="3600" dirty="0"/>
        </a:p>
      </dgm:t>
    </dgm:pt>
    <dgm:pt modelId="{858E366D-3BCD-45B1-8933-F96494F4F2AA}" type="parTrans" cxnId="{E86B29C5-EC3D-4C3F-BE7E-8ADD9C5E216A}">
      <dgm:prSet/>
      <dgm:spPr/>
      <dgm:t>
        <a:bodyPr/>
        <a:lstStyle/>
        <a:p>
          <a:pPr algn="ctr"/>
          <a:endParaRPr lang="en-US"/>
        </a:p>
      </dgm:t>
    </dgm:pt>
    <dgm:pt modelId="{48F00FF3-2BE3-4EE5-98D1-C6E052061FCC}" type="sibTrans" cxnId="{E86B29C5-EC3D-4C3F-BE7E-8ADD9C5E216A}">
      <dgm:prSet/>
      <dgm:spPr/>
      <dgm:t>
        <a:bodyPr/>
        <a:lstStyle/>
        <a:p>
          <a:pPr algn="ctr"/>
          <a:endParaRPr lang="en-US"/>
        </a:p>
      </dgm:t>
    </dgm:pt>
    <dgm:pt modelId="{867FFCB8-13B8-4EA5-B4A7-230F9EC342D0}">
      <dgm:prSet phldrT="[Text]" custT="1"/>
      <dgm:spPr/>
      <dgm:t>
        <a:bodyPr/>
        <a:lstStyle/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Severity is expressed</a:t>
          </a:r>
        </a:p>
      </dgm:t>
    </dgm:pt>
    <dgm:pt modelId="{D58FF930-D4BA-42D7-88E3-7EBFD7D4B809}" type="parTrans" cxnId="{5173E43D-CA24-4BCF-8BFD-FC17FBF42D68}">
      <dgm:prSet/>
      <dgm:spPr/>
      <dgm:t>
        <a:bodyPr/>
        <a:lstStyle/>
        <a:p>
          <a:pPr algn="ctr"/>
          <a:endParaRPr lang="en-US"/>
        </a:p>
      </dgm:t>
    </dgm:pt>
    <dgm:pt modelId="{C870EB0E-D539-4D1D-AB6B-C0F0E9729B69}" type="sibTrans" cxnId="{5173E43D-CA24-4BCF-8BFD-FC17FBF42D68}">
      <dgm:prSet/>
      <dgm:spPr/>
      <dgm:t>
        <a:bodyPr/>
        <a:lstStyle/>
        <a:p>
          <a:pPr algn="ctr"/>
          <a:endParaRPr lang="en-US"/>
        </a:p>
      </dgm:t>
    </dgm:pt>
    <dgm:pt modelId="{613142A2-BBA0-47B7-89F1-2EED0562982C}">
      <dgm:prSet phldrT="[Text]" custT="1"/>
      <dgm:spPr/>
      <dgm:t>
        <a:bodyPr/>
        <a:lstStyle/>
        <a:p>
          <a:pPr algn="l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Regurgitant volume</a:t>
          </a:r>
        </a:p>
      </dgm:t>
    </dgm:pt>
    <dgm:pt modelId="{23E88544-6556-4F3B-BD41-6D06927C6537}" type="parTrans" cxnId="{A726353F-06D5-4C60-AFED-865B465D9F81}">
      <dgm:prSet/>
      <dgm:spPr/>
      <dgm:t>
        <a:bodyPr/>
        <a:lstStyle/>
        <a:p>
          <a:pPr algn="ctr"/>
          <a:endParaRPr lang="en-US"/>
        </a:p>
      </dgm:t>
    </dgm:pt>
    <dgm:pt modelId="{A998B562-BFED-44A3-A5EF-8B4C3E3750F9}" type="sibTrans" cxnId="{A726353F-06D5-4C60-AFED-865B465D9F81}">
      <dgm:prSet/>
      <dgm:spPr/>
      <dgm:t>
        <a:bodyPr/>
        <a:lstStyle/>
        <a:p>
          <a:pPr algn="ctr"/>
          <a:endParaRPr lang="en-US"/>
        </a:p>
      </dgm:t>
    </dgm:pt>
    <dgm:pt modelId="{1706B41D-0618-45B8-B681-4FBEBD4EF4CE}">
      <dgm:prSet phldrT="[Text]" custT="1"/>
      <dgm:spPr/>
      <dgm:t>
        <a:bodyPr/>
        <a:lstStyle/>
        <a:p>
          <a:pPr algn="l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Regurgitant fraction (%)</a:t>
          </a:r>
        </a:p>
      </dgm:t>
    </dgm:pt>
    <dgm:pt modelId="{D35A96CD-9CE2-44B5-B6EB-B499D4258DD7}" type="parTrans" cxnId="{D85DD464-DAF5-44FA-95C9-643E84C8FA1E}">
      <dgm:prSet/>
      <dgm:spPr/>
      <dgm:t>
        <a:bodyPr/>
        <a:lstStyle/>
        <a:p>
          <a:pPr algn="ctr"/>
          <a:endParaRPr lang="en-US"/>
        </a:p>
      </dgm:t>
    </dgm:pt>
    <dgm:pt modelId="{C7074B19-018F-4DC7-BBC8-7752DE6C74C2}" type="sibTrans" cxnId="{D85DD464-DAF5-44FA-95C9-643E84C8FA1E}">
      <dgm:prSet/>
      <dgm:spPr/>
      <dgm:t>
        <a:bodyPr/>
        <a:lstStyle/>
        <a:p>
          <a:pPr algn="ctr"/>
          <a:endParaRPr lang="en-US"/>
        </a:p>
      </dgm:t>
    </dgm:pt>
    <dgm:pt modelId="{5461991D-89BB-4BC8-9342-B4154A4B9587}">
      <dgm:prSet phldrT="[Text]" custT="1"/>
      <dgm:spPr/>
      <dgm:t>
        <a:bodyPr/>
        <a:lstStyle/>
        <a:p>
          <a:pPr algn="l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Decrease effective forward flow</a:t>
          </a:r>
          <a:endParaRPr lang="en-US" sz="2800" dirty="0"/>
        </a:p>
      </dgm:t>
    </dgm:pt>
    <dgm:pt modelId="{F2E60E10-F267-4E22-ADF9-81F7462BF126}" type="parTrans" cxnId="{0289C31A-B0BF-4F57-A6D0-B9B70004C44E}">
      <dgm:prSet/>
      <dgm:spPr/>
      <dgm:t>
        <a:bodyPr/>
        <a:lstStyle/>
        <a:p>
          <a:endParaRPr lang="en-US"/>
        </a:p>
      </dgm:t>
    </dgm:pt>
    <dgm:pt modelId="{023C2E4F-9CF6-4C2A-965B-460ACB0289E5}" type="sibTrans" cxnId="{0289C31A-B0BF-4F57-A6D0-B9B70004C44E}">
      <dgm:prSet/>
      <dgm:spPr/>
      <dgm:t>
        <a:bodyPr/>
        <a:lstStyle/>
        <a:p>
          <a:endParaRPr lang="en-US"/>
        </a:p>
      </dgm:t>
    </dgm:pt>
    <dgm:pt modelId="{4D344BFB-F9C8-4CE7-AB94-544B474FEA4A}" type="pres">
      <dgm:prSet presAssocID="{80ED03AF-017B-4E28-8F97-75E86910A9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493D0E-F98A-47A7-9577-74F44FCF9327}" type="pres">
      <dgm:prSet presAssocID="{D5A8D06A-C92C-4264-8D83-1C6F52DC992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06C95-0269-445E-BB51-D63E59AE735F}" type="pres">
      <dgm:prSet presAssocID="{D5A8D06A-C92C-4264-8D83-1C6F52DC9923}" presName="childText" presStyleLbl="revTx" presStyleIdx="0" presStyleCnt="2" custScaleY="71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BB22B-F812-4A26-9CBD-263A9AD32AED}" type="pres">
      <dgm:prSet presAssocID="{867FFCB8-13B8-4EA5-B4A7-230F9EC342D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55FE8-93AC-47FA-99AA-D2F4727B6D87}" type="pres">
      <dgm:prSet presAssocID="{867FFCB8-13B8-4EA5-B4A7-230F9EC342D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B29C5-EC3D-4C3F-BE7E-8ADD9C5E216A}" srcId="{80ED03AF-017B-4E28-8F97-75E86910A989}" destId="{D5A8D06A-C92C-4264-8D83-1C6F52DC9923}" srcOrd="0" destOrd="0" parTransId="{858E366D-3BCD-45B1-8933-F96494F4F2AA}" sibTransId="{48F00FF3-2BE3-4EE5-98D1-C6E052061FCC}"/>
    <dgm:cxn modelId="{B7136B15-63EA-4BC9-B45F-D797770770D6}" type="presOf" srcId="{D5A8D06A-C92C-4264-8D83-1C6F52DC9923}" destId="{64493D0E-F98A-47A7-9577-74F44FCF9327}" srcOrd="0" destOrd="0" presId="urn:microsoft.com/office/officeart/2005/8/layout/vList2"/>
    <dgm:cxn modelId="{5173E43D-CA24-4BCF-8BFD-FC17FBF42D68}" srcId="{80ED03AF-017B-4E28-8F97-75E86910A989}" destId="{867FFCB8-13B8-4EA5-B4A7-230F9EC342D0}" srcOrd="1" destOrd="0" parTransId="{D58FF930-D4BA-42D7-88E3-7EBFD7D4B809}" sibTransId="{C870EB0E-D539-4D1D-AB6B-C0F0E9729B69}"/>
    <dgm:cxn modelId="{F3565F8E-4E72-44A8-BCDB-BD625BE00616}" type="presOf" srcId="{1706B41D-0618-45B8-B681-4FBEBD4EF4CE}" destId="{A6455FE8-93AC-47FA-99AA-D2F4727B6D87}" srcOrd="0" destOrd="1" presId="urn:microsoft.com/office/officeart/2005/8/layout/vList2"/>
    <dgm:cxn modelId="{0289C31A-B0BF-4F57-A6D0-B9B70004C44E}" srcId="{D5A8D06A-C92C-4264-8D83-1C6F52DC9923}" destId="{5461991D-89BB-4BC8-9342-B4154A4B9587}" srcOrd="0" destOrd="0" parTransId="{F2E60E10-F267-4E22-ADF9-81F7462BF126}" sibTransId="{023C2E4F-9CF6-4C2A-965B-460ACB0289E5}"/>
    <dgm:cxn modelId="{A726353F-06D5-4C60-AFED-865B465D9F81}" srcId="{867FFCB8-13B8-4EA5-B4A7-230F9EC342D0}" destId="{613142A2-BBA0-47B7-89F1-2EED0562982C}" srcOrd="0" destOrd="0" parTransId="{23E88544-6556-4F3B-BD41-6D06927C6537}" sibTransId="{A998B562-BFED-44A3-A5EF-8B4C3E3750F9}"/>
    <dgm:cxn modelId="{721A1139-94AD-4D3D-87E6-3B0FFAD85AF7}" type="presOf" srcId="{80ED03AF-017B-4E28-8F97-75E86910A989}" destId="{4D344BFB-F9C8-4CE7-AB94-544B474FEA4A}" srcOrd="0" destOrd="0" presId="urn:microsoft.com/office/officeart/2005/8/layout/vList2"/>
    <dgm:cxn modelId="{3FBFA64F-1E82-4E1E-BFE2-353101457310}" type="presOf" srcId="{867FFCB8-13B8-4EA5-B4A7-230F9EC342D0}" destId="{B6ABB22B-F812-4A26-9CBD-263A9AD32AED}" srcOrd="0" destOrd="0" presId="urn:microsoft.com/office/officeart/2005/8/layout/vList2"/>
    <dgm:cxn modelId="{BDCF888F-C081-4DB7-BDDF-7515E7646C2E}" type="presOf" srcId="{5461991D-89BB-4BC8-9342-B4154A4B9587}" destId="{1FD06C95-0269-445E-BB51-D63E59AE735F}" srcOrd="0" destOrd="0" presId="urn:microsoft.com/office/officeart/2005/8/layout/vList2"/>
    <dgm:cxn modelId="{D85DD464-DAF5-44FA-95C9-643E84C8FA1E}" srcId="{867FFCB8-13B8-4EA5-B4A7-230F9EC342D0}" destId="{1706B41D-0618-45B8-B681-4FBEBD4EF4CE}" srcOrd="1" destOrd="0" parTransId="{D35A96CD-9CE2-44B5-B6EB-B499D4258DD7}" sibTransId="{C7074B19-018F-4DC7-BBC8-7752DE6C74C2}"/>
    <dgm:cxn modelId="{B13A9CD2-80F9-4310-AA97-D60EAA3C3DEC}" type="presOf" srcId="{613142A2-BBA0-47B7-89F1-2EED0562982C}" destId="{A6455FE8-93AC-47FA-99AA-D2F4727B6D87}" srcOrd="0" destOrd="0" presId="urn:microsoft.com/office/officeart/2005/8/layout/vList2"/>
    <dgm:cxn modelId="{981E548D-2C12-4AFF-B0E4-91310C491430}" type="presParOf" srcId="{4D344BFB-F9C8-4CE7-AB94-544B474FEA4A}" destId="{64493D0E-F98A-47A7-9577-74F44FCF9327}" srcOrd="0" destOrd="0" presId="urn:microsoft.com/office/officeart/2005/8/layout/vList2"/>
    <dgm:cxn modelId="{5CDB47AA-2BE3-4D14-9F6D-147E5793A3E2}" type="presParOf" srcId="{4D344BFB-F9C8-4CE7-AB94-544B474FEA4A}" destId="{1FD06C95-0269-445E-BB51-D63E59AE735F}" srcOrd="1" destOrd="0" presId="urn:microsoft.com/office/officeart/2005/8/layout/vList2"/>
    <dgm:cxn modelId="{6ABCB0A2-52B1-4BFD-A99E-621B773CCD7B}" type="presParOf" srcId="{4D344BFB-F9C8-4CE7-AB94-544B474FEA4A}" destId="{B6ABB22B-F812-4A26-9CBD-263A9AD32AED}" srcOrd="2" destOrd="0" presId="urn:microsoft.com/office/officeart/2005/8/layout/vList2"/>
    <dgm:cxn modelId="{9B217EE1-663C-4CD6-9E77-FB763D1D4A95}" type="presParOf" srcId="{4D344BFB-F9C8-4CE7-AB94-544B474FEA4A}" destId="{A6455FE8-93AC-47FA-99AA-D2F4727B6D87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EB32F-2714-4F91-B642-98443FCEE1EF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8F4B39-4E2B-425B-9A53-DC07957A7FF6}">
      <dgm:prSet custT="1"/>
      <dgm:spPr/>
      <dgm:t>
        <a:bodyPr/>
        <a:lstStyle/>
        <a:p>
          <a:pPr rtl="0"/>
          <a:r>
            <a:rPr lang="en-US" sz="2800" b="1" i="0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NATIVE VALVE </a:t>
          </a:r>
          <a:endParaRPr lang="en-US" sz="2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B7EF54A-B1E3-4872-8134-61BA8253E937}" type="parTrans" cxnId="{A8FB576F-1225-408D-9C70-1251781F7493}">
      <dgm:prSet/>
      <dgm:spPr/>
      <dgm:t>
        <a:bodyPr/>
        <a:lstStyle/>
        <a:p>
          <a:endParaRPr lang="en-US"/>
        </a:p>
      </dgm:t>
    </dgm:pt>
    <dgm:pt modelId="{00D169BF-F47A-4F35-A9C6-2B1FF74F4F21}" type="sibTrans" cxnId="{A8FB576F-1225-408D-9C70-1251781F7493}">
      <dgm:prSet/>
      <dgm:spPr/>
      <dgm:t>
        <a:bodyPr/>
        <a:lstStyle/>
        <a:p>
          <a:endParaRPr lang="en-US"/>
        </a:p>
      </dgm:t>
    </dgm:pt>
    <dgm:pt modelId="{E4890AF6-76EA-4D51-A92B-6CBC35BF53ED}">
      <dgm:prSet custT="1"/>
      <dgm:spPr/>
      <dgm:t>
        <a:bodyPr/>
        <a:lstStyle/>
        <a:p>
          <a:pPr algn="l"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Primary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 algn="l"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Chronic </a:t>
          </a:r>
        </a:p>
        <a:p>
          <a:pPr algn="l"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Acute</a:t>
          </a:r>
        </a:p>
        <a:p>
          <a:pPr algn="l"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Acute on chronic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664F720E-7181-4181-A3DD-318AC1C53A9A}" type="parTrans" cxnId="{8A77FB0F-F752-4C49-91CC-86AB9F3F6916}">
      <dgm:prSet/>
      <dgm:spPr/>
      <dgm:t>
        <a:bodyPr/>
        <a:lstStyle/>
        <a:p>
          <a:endParaRPr lang="en-US"/>
        </a:p>
      </dgm:t>
    </dgm:pt>
    <dgm:pt modelId="{E39855BD-000E-4255-9CD0-3727188D1265}" type="sibTrans" cxnId="{8A77FB0F-F752-4C49-91CC-86AB9F3F6916}">
      <dgm:prSet/>
      <dgm:spPr/>
      <dgm:t>
        <a:bodyPr/>
        <a:lstStyle/>
        <a:p>
          <a:endParaRPr lang="en-US"/>
        </a:p>
      </dgm:t>
    </dgm:pt>
    <dgm:pt modelId="{CC321D68-91FE-4DEE-A9BA-C797F9C82E1E}">
      <dgm:prSet custT="1"/>
      <dgm:spPr/>
      <dgm:t>
        <a:bodyPr/>
        <a:lstStyle/>
        <a:p>
          <a:pPr algn="l"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Secondary  </a:t>
          </a:r>
        </a:p>
        <a:p>
          <a:pPr algn="l" rtl="0"/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Functional</a:t>
          </a:r>
        </a:p>
      </dgm:t>
    </dgm:pt>
    <dgm:pt modelId="{96558F82-F3F7-449C-9FA3-F7D00B021329}" type="parTrans" cxnId="{6B8481A0-C3A3-4922-A78C-858101D2B1EF}">
      <dgm:prSet/>
      <dgm:spPr/>
      <dgm:t>
        <a:bodyPr/>
        <a:lstStyle/>
        <a:p>
          <a:endParaRPr lang="en-US"/>
        </a:p>
      </dgm:t>
    </dgm:pt>
    <dgm:pt modelId="{F2180DDA-960D-48C3-80D6-CC6BEC35F0A5}" type="sibTrans" cxnId="{6B8481A0-C3A3-4922-A78C-858101D2B1EF}">
      <dgm:prSet/>
      <dgm:spPr/>
      <dgm:t>
        <a:bodyPr/>
        <a:lstStyle/>
        <a:p>
          <a:endParaRPr lang="en-US"/>
        </a:p>
      </dgm:t>
    </dgm:pt>
    <dgm:pt modelId="{4B432C36-B8D1-4506-B7FB-168C4AF53181}">
      <dgm:prSet custT="1"/>
      <dgm:spPr/>
      <dgm:t>
        <a:bodyPr/>
        <a:lstStyle/>
        <a:p>
          <a:pPr rtl="0"/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Prosthetic valve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0E9737EB-F266-4ECE-AE6B-AAB3687A5AFC}" type="parTrans" cxnId="{691DFE3B-8E38-45D1-8029-65A46E37BA2E}">
      <dgm:prSet/>
      <dgm:spPr/>
      <dgm:t>
        <a:bodyPr/>
        <a:lstStyle/>
        <a:p>
          <a:endParaRPr lang="en-US"/>
        </a:p>
      </dgm:t>
    </dgm:pt>
    <dgm:pt modelId="{090043A8-C27E-4F78-BC98-624A7C3F6806}" type="sibTrans" cxnId="{691DFE3B-8E38-45D1-8029-65A46E37BA2E}">
      <dgm:prSet/>
      <dgm:spPr/>
      <dgm:t>
        <a:bodyPr/>
        <a:lstStyle/>
        <a:p>
          <a:endParaRPr lang="en-US"/>
        </a:p>
      </dgm:t>
    </dgm:pt>
    <dgm:pt modelId="{1F768287-2275-4064-9E8F-B2B2B35F6EA0}" type="pres">
      <dgm:prSet presAssocID="{291EB32F-2714-4F91-B642-98443FCEE1E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62EAD47-75DD-45F7-A3C5-0509827D7C4C}" type="pres">
      <dgm:prSet presAssocID="{291EB32F-2714-4F91-B642-98443FCEE1EF}" presName="pyramid" presStyleLbl="node1" presStyleIdx="0" presStyleCnt="1"/>
      <dgm:spPr/>
    </dgm:pt>
    <dgm:pt modelId="{4A64D977-BC32-4311-8EEF-A4C43E463492}" type="pres">
      <dgm:prSet presAssocID="{291EB32F-2714-4F91-B642-98443FCEE1EF}" presName="theList" presStyleCnt="0"/>
      <dgm:spPr/>
    </dgm:pt>
    <dgm:pt modelId="{5BEDDACC-EF12-457A-B9BA-F4E20322B0AF}" type="pres">
      <dgm:prSet presAssocID="{208F4B39-4E2B-425B-9A53-DC07957A7FF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CBCA3-21BF-448D-BDC8-0E9AC87CB19A}" type="pres">
      <dgm:prSet presAssocID="{208F4B39-4E2B-425B-9A53-DC07957A7FF6}" presName="aSpace" presStyleCnt="0"/>
      <dgm:spPr/>
    </dgm:pt>
    <dgm:pt modelId="{38C25A6F-653B-4008-B324-E4B9E744DFD6}" type="pres">
      <dgm:prSet presAssocID="{E4890AF6-76EA-4D51-A92B-6CBC35BF53ED}" presName="aNode" presStyleLbl="fgAcc1" presStyleIdx="1" presStyleCnt="4" custScaleY="154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E8B1A-BF96-43D4-A52C-6B2A2196117D}" type="pres">
      <dgm:prSet presAssocID="{E4890AF6-76EA-4D51-A92B-6CBC35BF53ED}" presName="aSpace" presStyleCnt="0"/>
      <dgm:spPr/>
    </dgm:pt>
    <dgm:pt modelId="{3CC1F841-60D9-4C5D-83A0-D013399CAEC4}" type="pres">
      <dgm:prSet presAssocID="{CC321D68-91FE-4DEE-A9BA-C797F9C82E1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0094D-E01E-41E5-BF33-A7B881EB3ABE}" type="pres">
      <dgm:prSet presAssocID="{CC321D68-91FE-4DEE-A9BA-C797F9C82E1E}" presName="aSpace" presStyleCnt="0"/>
      <dgm:spPr/>
    </dgm:pt>
    <dgm:pt modelId="{B19999AC-9188-48D0-8AB5-E4EE0D817A37}" type="pres">
      <dgm:prSet presAssocID="{4B432C36-B8D1-4506-B7FB-168C4AF5318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1CBC-0906-4DED-9D9A-49863AA5F110}" type="pres">
      <dgm:prSet presAssocID="{4B432C36-B8D1-4506-B7FB-168C4AF53181}" presName="aSpace" presStyleCnt="0"/>
      <dgm:spPr/>
    </dgm:pt>
  </dgm:ptLst>
  <dgm:cxnLst>
    <dgm:cxn modelId="{6B8481A0-C3A3-4922-A78C-858101D2B1EF}" srcId="{291EB32F-2714-4F91-B642-98443FCEE1EF}" destId="{CC321D68-91FE-4DEE-A9BA-C797F9C82E1E}" srcOrd="2" destOrd="0" parTransId="{96558F82-F3F7-449C-9FA3-F7D00B021329}" sibTransId="{F2180DDA-960D-48C3-80D6-CC6BEC35F0A5}"/>
    <dgm:cxn modelId="{8900104E-5431-49C6-A2DA-D51F7B179996}" type="presOf" srcId="{208F4B39-4E2B-425B-9A53-DC07957A7FF6}" destId="{5BEDDACC-EF12-457A-B9BA-F4E20322B0AF}" srcOrd="0" destOrd="0" presId="urn:microsoft.com/office/officeart/2005/8/layout/pyramid2"/>
    <dgm:cxn modelId="{691DFE3B-8E38-45D1-8029-65A46E37BA2E}" srcId="{291EB32F-2714-4F91-B642-98443FCEE1EF}" destId="{4B432C36-B8D1-4506-B7FB-168C4AF53181}" srcOrd="3" destOrd="0" parTransId="{0E9737EB-F266-4ECE-AE6B-AAB3687A5AFC}" sibTransId="{090043A8-C27E-4F78-BC98-624A7C3F6806}"/>
    <dgm:cxn modelId="{3C303A25-7E20-4464-982A-C24EC1CA5F20}" type="presOf" srcId="{4B432C36-B8D1-4506-B7FB-168C4AF53181}" destId="{B19999AC-9188-48D0-8AB5-E4EE0D817A37}" srcOrd="0" destOrd="0" presId="urn:microsoft.com/office/officeart/2005/8/layout/pyramid2"/>
    <dgm:cxn modelId="{A8FB576F-1225-408D-9C70-1251781F7493}" srcId="{291EB32F-2714-4F91-B642-98443FCEE1EF}" destId="{208F4B39-4E2B-425B-9A53-DC07957A7FF6}" srcOrd="0" destOrd="0" parTransId="{AB7EF54A-B1E3-4872-8134-61BA8253E937}" sibTransId="{00D169BF-F47A-4F35-A9C6-2B1FF74F4F21}"/>
    <dgm:cxn modelId="{A61DDB14-81AF-4986-9B77-FD268F9E82C9}" type="presOf" srcId="{CC321D68-91FE-4DEE-A9BA-C797F9C82E1E}" destId="{3CC1F841-60D9-4C5D-83A0-D013399CAEC4}" srcOrd="0" destOrd="0" presId="urn:microsoft.com/office/officeart/2005/8/layout/pyramid2"/>
    <dgm:cxn modelId="{2450D4AB-53F8-4D66-8214-08A77DE8D673}" type="presOf" srcId="{E4890AF6-76EA-4D51-A92B-6CBC35BF53ED}" destId="{38C25A6F-653B-4008-B324-E4B9E744DFD6}" srcOrd="0" destOrd="0" presId="urn:microsoft.com/office/officeart/2005/8/layout/pyramid2"/>
    <dgm:cxn modelId="{A14E8402-2E4C-4A86-9AFC-708E0FA5334D}" type="presOf" srcId="{291EB32F-2714-4F91-B642-98443FCEE1EF}" destId="{1F768287-2275-4064-9E8F-B2B2B35F6EA0}" srcOrd="0" destOrd="0" presId="urn:microsoft.com/office/officeart/2005/8/layout/pyramid2"/>
    <dgm:cxn modelId="{8A77FB0F-F752-4C49-91CC-86AB9F3F6916}" srcId="{291EB32F-2714-4F91-B642-98443FCEE1EF}" destId="{E4890AF6-76EA-4D51-A92B-6CBC35BF53ED}" srcOrd="1" destOrd="0" parTransId="{664F720E-7181-4181-A3DD-318AC1C53A9A}" sibTransId="{E39855BD-000E-4255-9CD0-3727188D1265}"/>
    <dgm:cxn modelId="{ED199286-FC29-4F2E-BD82-439BA6C7986F}" type="presParOf" srcId="{1F768287-2275-4064-9E8F-B2B2B35F6EA0}" destId="{F62EAD47-75DD-45F7-A3C5-0509827D7C4C}" srcOrd="0" destOrd="0" presId="urn:microsoft.com/office/officeart/2005/8/layout/pyramid2"/>
    <dgm:cxn modelId="{C001AD58-AABD-41EB-B383-DBB08A4DD1FE}" type="presParOf" srcId="{1F768287-2275-4064-9E8F-B2B2B35F6EA0}" destId="{4A64D977-BC32-4311-8EEF-A4C43E463492}" srcOrd="1" destOrd="0" presId="urn:microsoft.com/office/officeart/2005/8/layout/pyramid2"/>
    <dgm:cxn modelId="{4C1AE4B4-6F58-4FC1-A24D-6FD34098C6AE}" type="presParOf" srcId="{4A64D977-BC32-4311-8EEF-A4C43E463492}" destId="{5BEDDACC-EF12-457A-B9BA-F4E20322B0AF}" srcOrd="0" destOrd="0" presId="urn:microsoft.com/office/officeart/2005/8/layout/pyramid2"/>
    <dgm:cxn modelId="{F6F5FF85-F923-456A-B1BD-CC0498696CB7}" type="presParOf" srcId="{4A64D977-BC32-4311-8EEF-A4C43E463492}" destId="{7C7CBCA3-21BF-448D-BDC8-0E9AC87CB19A}" srcOrd="1" destOrd="0" presId="urn:microsoft.com/office/officeart/2005/8/layout/pyramid2"/>
    <dgm:cxn modelId="{4211E942-9DFB-461A-B7BC-E265C4BD6BC3}" type="presParOf" srcId="{4A64D977-BC32-4311-8EEF-A4C43E463492}" destId="{38C25A6F-653B-4008-B324-E4B9E744DFD6}" srcOrd="2" destOrd="0" presId="urn:microsoft.com/office/officeart/2005/8/layout/pyramid2"/>
    <dgm:cxn modelId="{663B63D6-B5A0-4C71-A6C2-3FA8EC46018B}" type="presParOf" srcId="{4A64D977-BC32-4311-8EEF-A4C43E463492}" destId="{9E9E8B1A-BF96-43D4-A52C-6B2A2196117D}" srcOrd="3" destOrd="0" presId="urn:microsoft.com/office/officeart/2005/8/layout/pyramid2"/>
    <dgm:cxn modelId="{6724288D-9362-4D31-84DF-E078E6958005}" type="presParOf" srcId="{4A64D977-BC32-4311-8EEF-A4C43E463492}" destId="{3CC1F841-60D9-4C5D-83A0-D013399CAEC4}" srcOrd="4" destOrd="0" presId="urn:microsoft.com/office/officeart/2005/8/layout/pyramid2"/>
    <dgm:cxn modelId="{F2DD1B91-6933-4A40-ABE1-E5D4A711A60D}" type="presParOf" srcId="{4A64D977-BC32-4311-8EEF-A4C43E463492}" destId="{C640094D-E01E-41E5-BF33-A7B881EB3ABE}" srcOrd="5" destOrd="0" presId="urn:microsoft.com/office/officeart/2005/8/layout/pyramid2"/>
    <dgm:cxn modelId="{8E740710-AADD-4316-87A7-4E4E530F068F}" type="presParOf" srcId="{4A64D977-BC32-4311-8EEF-A4C43E463492}" destId="{B19999AC-9188-48D0-8AB5-E4EE0D817A37}" srcOrd="6" destOrd="0" presId="urn:microsoft.com/office/officeart/2005/8/layout/pyramid2"/>
    <dgm:cxn modelId="{E9D1F1AD-95DE-4E9A-BB73-FD6C3D8DD05A}" type="presParOf" srcId="{4A64D977-BC32-4311-8EEF-A4C43E463492}" destId="{128B1CBC-0906-4DED-9D9A-49863AA5F110}" srcOrd="7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FF5E55-224C-4572-ABAE-2A707B7CAF83}" type="doc">
      <dgm:prSet loTypeId="urn:microsoft.com/office/officeart/2005/8/layout/l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36151E-683A-4BCD-B352-22FC6494845A}">
      <dgm:prSet/>
      <dgm:spPr/>
      <dgm:t>
        <a:bodyPr/>
        <a:lstStyle/>
        <a:p>
          <a:pPr rtl="0"/>
          <a:r>
            <a:rPr lang="en-US" dirty="0" smtClean="0"/>
            <a:t>Clinical</a:t>
          </a:r>
          <a:endParaRPr lang="en-US" dirty="0"/>
        </a:p>
      </dgm:t>
    </dgm:pt>
    <dgm:pt modelId="{B8843781-18FB-45DB-BA97-B106BE28CF26}" type="parTrans" cxnId="{9C0944FD-12C7-4B8F-B220-66E349D0C700}">
      <dgm:prSet/>
      <dgm:spPr/>
      <dgm:t>
        <a:bodyPr/>
        <a:lstStyle/>
        <a:p>
          <a:endParaRPr lang="en-US"/>
        </a:p>
      </dgm:t>
    </dgm:pt>
    <dgm:pt modelId="{2139F89D-4B36-4551-9118-41D4E316B432}" type="sibTrans" cxnId="{9C0944FD-12C7-4B8F-B220-66E349D0C700}">
      <dgm:prSet/>
      <dgm:spPr/>
      <dgm:t>
        <a:bodyPr/>
        <a:lstStyle/>
        <a:p>
          <a:endParaRPr lang="en-US"/>
        </a:p>
      </dgm:t>
    </dgm:pt>
    <dgm:pt modelId="{6CEEEB01-9DBB-4E25-807D-82A371A5EA25}">
      <dgm:prSet/>
      <dgm:spPr/>
      <dgm:t>
        <a:bodyPr/>
        <a:lstStyle/>
        <a:p>
          <a:pPr rtl="0"/>
          <a:r>
            <a:rPr lang="en-US" dirty="0" smtClean="0"/>
            <a:t>2DEcho + Doppler</a:t>
          </a:r>
          <a:endParaRPr lang="en-US" dirty="0"/>
        </a:p>
      </dgm:t>
    </dgm:pt>
    <dgm:pt modelId="{48B554C6-E897-483F-84B8-832DC362D79A}" type="parTrans" cxnId="{F8008409-6EC9-448B-9D1C-BA56137361DF}">
      <dgm:prSet/>
      <dgm:spPr/>
      <dgm:t>
        <a:bodyPr/>
        <a:lstStyle/>
        <a:p>
          <a:endParaRPr lang="en-US"/>
        </a:p>
      </dgm:t>
    </dgm:pt>
    <dgm:pt modelId="{78EF635F-DFF3-4739-8E89-EC37903D39CB}" type="sibTrans" cxnId="{F8008409-6EC9-448B-9D1C-BA56137361DF}">
      <dgm:prSet/>
      <dgm:spPr/>
      <dgm:t>
        <a:bodyPr/>
        <a:lstStyle/>
        <a:p>
          <a:endParaRPr lang="en-US"/>
        </a:p>
      </dgm:t>
    </dgm:pt>
    <dgm:pt modelId="{5B8859E2-7AD1-4C8B-81F2-822AC25D57EC}">
      <dgm:prSet/>
      <dgm:spPr/>
      <dgm:t>
        <a:bodyPr/>
        <a:lstStyle/>
        <a:p>
          <a:pPr rtl="0"/>
          <a:r>
            <a:rPr lang="en-US" dirty="0" smtClean="0"/>
            <a:t>Qualitative</a:t>
          </a:r>
          <a:endParaRPr lang="en-US" dirty="0"/>
        </a:p>
      </dgm:t>
    </dgm:pt>
    <dgm:pt modelId="{59C93009-878F-4270-B99D-27C379611E9C}" type="parTrans" cxnId="{CFA7893D-8518-49AE-B9D5-0DCF9AE7803D}">
      <dgm:prSet/>
      <dgm:spPr/>
      <dgm:t>
        <a:bodyPr/>
        <a:lstStyle/>
        <a:p>
          <a:endParaRPr lang="en-US"/>
        </a:p>
      </dgm:t>
    </dgm:pt>
    <dgm:pt modelId="{24C003A7-A311-40B8-BC4F-70DF5052D677}" type="sibTrans" cxnId="{CFA7893D-8518-49AE-B9D5-0DCF9AE7803D}">
      <dgm:prSet/>
      <dgm:spPr/>
      <dgm:t>
        <a:bodyPr/>
        <a:lstStyle/>
        <a:p>
          <a:endParaRPr lang="en-US"/>
        </a:p>
      </dgm:t>
    </dgm:pt>
    <dgm:pt modelId="{CA12DA55-197F-4D1B-BEBA-08259D857B43}">
      <dgm:prSet/>
      <dgm:spPr/>
      <dgm:t>
        <a:bodyPr/>
        <a:lstStyle/>
        <a:p>
          <a:pPr rtl="0"/>
          <a:r>
            <a:rPr lang="en-US" dirty="0" smtClean="0"/>
            <a:t>Quantitative</a:t>
          </a:r>
          <a:endParaRPr lang="en-US" dirty="0"/>
        </a:p>
      </dgm:t>
    </dgm:pt>
    <dgm:pt modelId="{5AF85A9F-CACC-4831-9B5F-ADEB5D76D55D}" type="parTrans" cxnId="{1696017B-61A4-4377-A466-3E69F116383E}">
      <dgm:prSet/>
      <dgm:spPr/>
      <dgm:t>
        <a:bodyPr/>
        <a:lstStyle/>
        <a:p>
          <a:endParaRPr lang="en-US"/>
        </a:p>
      </dgm:t>
    </dgm:pt>
    <dgm:pt modelId="{FD395932-EB51-42CD-BE2F-37C1D909E2B2}" type="sibTrans" cxnId="{1696017B-61A4-4377-A466-3E69F116383E}">
      <dgm:prSet/>
      <dgm:spPr/>
      <dgm:t>
        <a:bodyPr/>
        <a:lstStyle/>
        <a:p>
          <a:endParaRPr lang="en-US"/>
        </a:p>
      </dgm:t>
    </dgm:pt>
    <dgm:pt modelId="{5FCCD1E1-CFA0-4284-8D2D-293E10CCAD8D}">
      <dgm:prSet/>
      <dgm:spPr/>
      <dgm:t>
        <a:bodyPr/>
        <a:lstStyle/>
        <a:p>
          <a:pPr rtl="0"/>
          <a:r>
            <a:rPr lang="en-US" dirty="0" err="1" smtClean="0"/>
            <a:t>Cath</a:t>
          </a:r>
          <a:r>
            <a:rPr lang="en-US" dirty="0" smtClean="0"/>
            <a:t> lab </a:t>
          </a:r>
          <a:endParaRPr lang="en-US" dirty="0"/>
        </a:p>
      </dgm:t>
    </dgm:pt>
    <dgm:pt modelId="{CF7ED754-1C6A-404A-95F7-FBDDF5D2FF69}" type="parTrans" cxnId="{CFE79B4F-9227-4294-96CA-A364748668DB}">
      <dgm:prSet/>
      <dgm:spPr/>
      <dgm:t>
        <a:bodyPr/>
        <a:lstStyle/>
        <a:p>
          <a:endParaRPr lang="en-US"/>
        </a:p>
      </dgm:t>
    </dgm:pt>
    <dgm:pt modelId="{CF4D9E91-FC25-46C5-99AD-5EB2B200BF5C}" type="sibTrans" cxnId="{CFE79B4F-9227-4294-96CA-A364748668DB}">
      <dgm:prSet/>
      <dgm:spPr/>
      <dgm:t>
        <a:bodyPr/>
        <a:lstStyle/>
        <a:p>
          <a:endParaRPr lang="en-US"/>
        </a:p>
      </dgm:t>
    </dgm:pt>
    <dgm:pt modelId="{C7915C6A-3DDB-413E-BD26-299CBA2B7D8D}">
      <dgm:prSet/>
      <dgm:spPr/>
      <dgm:t>
        <a:bodyPr/>
        <a:lstStyle/>
        <a:p>
          <a:pPr rtl="0"/>
          <a:r>
            <a:rPr lang="en-US" dirty="0" smtClean="0"/>
            <a:t>Obsolete for many</a:t>
          </a:r>
          <a:endParaRPr lang="en-US" dirty="0"/>
        </a:p>
      </dgm:t>
    </dgm:pt>
    <dgm:pt modelId="{8BDEBE78-929C-4AEE-BEEC-774720255C57}" type="parTrans" cxnId="{6DB3D2B6-44E4-442C-AEB0-C81316FB8922}">
      <dgm:prSet/>
      <dgm:spPr/>
      <dgm:t>
        <a:bodyPr/>
        <a:lstStyle/>
        <a:p>
          <a:endParaRPr lang="en-US"/>
        </a:p>
      </dgm:t>
    </dgm:pt>
    <dgm:pt modelId="{DCD9FB63-7630-4186-8C58-56FC7626F44C}" type="sibTrans" cxnId="{6DB3D2B6-44E4-442C-AEB0-C81316FB8922}">
      <dgm:prSet/>
      <dgm:spPr/>
      <dgm:t>
        <a:bodyPr/>
        <a:lstStyle/>
        <a:p>
          <a:endParaRPr lang="en-US"/>
        </a:p>
      </dgm:t>
    </dgm:pt>
    <dgm:pt modelId="{A03C34EA-F52D-495B-8126-D8ADB82BF7B4}">
      <dgm:prSet/>
      <dgm:spPr/>
      <dgm:t>
        <a:bodyPr/>
        <a:lstStyle/>
        <a:p>
          <a:pPr rtl="0"/>
          <a:r>
            <a:rPr lang="en-US" dirty="0" smtClean="0"/>
            <a:t> </a:t>
          </a:r>
          <a:r>
            <a:rPr lang="en-US" b="1" dirty="0" smtClean="0"/>
            <a:t>Physical exam</a:t>
          </a:r>
          <a:endParaRPr lang="en-US" b="1" dirty="0"/>
        </a:p>
      </dgm:t>
    </dgm:pt>
    <dgm:pt modelId="{278F3DB3-F3C3-41FE-A202-1E94E7E04CB3}" type="parTrans" cxnId="{1DB0ACE7-473A-4C41-AF04-38B92D3C8313}">
      <dgm:prSet/>
      <dgm:spPr/>
      <dgm:t>
        <a:bodyPr/>
        <a:lstStyle/>
        <a:p>
          <a:endParaRPr lang="en-US"/>
        </a:p>
      </dgm:t>
    </dgm:pt>
    <dgm:pt modelId="{9EB6F022-2E97-4365-A5AD-58954629CF4D}" type="sibTrans" cxnId="{1DB0ACE7-473A-4C41-AF04-38B92D3C8313}">
      <dgm:prSet/>
      <dgm:spPr/>
      <dgm:t>
        <a:bodyPr/>
        <a:lstStyle/>
        <a:p>
          <a:endParaRPr lang="en-US"/>
        </a:p>
      </dgm:t>
    </dgm:pt>
    <dgm:pt modelId="{897E0994-2541-41D4-927C-BD8F4896553C}">
      <dgm:prSet/>
      <dgm:spPr/>
      <dgm:t>
        <a:bodyPr/>
        <a:lstStyle/>
        <a:p>
          <a:pPr rtl="0"/>
          <a:r>
            <a:rPr lang="en-US" dirty="0" smtClean="0"/>
            <a:t>ECG</a:t>
          </a:r>
          <a:endParaRPr lang="en-US" dirty="0"/>
        </a:p>
      </dgm:t>
    </dgm:pt>
    <dgm:pt modelId="{1C5EA325-6255-4031-A071-818955808D48}" type="parTrans" cxnId="{684FD27D-0CF2-4F2F-B729-6F0DC8AC1B06}">
      <dgm:prSet/>
      <dgm:spPr/>
      <dgm:t>
        <a:bodyPr/>
        <a:lstStyle/>
        <a:p>
          <a:endParaRPr lang="en-US"/>
        </a:p>
      </dgm:t>
    </dgm:pt>
    <dgm:pt modelId="{64A6A2AF-834D-4B4F-B346-F9C04B0E3EAA}" type="sibTrans" cxnId="{684FD27D-0CF2-4F2F-B729-6F0DC8AC1B06}">
      <dgm:prSet/>
      <dgm:spPr/>
      <dgm:t>
        <a:bodyPr/>
        <a:lstStyle/>
        <a:p>
          <a:endParaRPr lang="en-US"/>
        </a:p>
      </dgm:t>
    </dgm:pt>
    <dgm:pt modelId="{13E91382-1689-4A5C-B8F4-6CAF71EB7508}">
      <dgm:prSet/>
      <dgm:spPr/>
      <dgm:t>
        <a:bodyPr/>
        <a:lstStyle/>
        <a:p>
          <a:pPr rtl="0"/>
          <a:r>
            <a:rPr lang="en-US" smtClean="0"/>
            <a:t>CxR-PA</a:t>
          </a:r>
          <a:endParaRPr lang="en-US" dirty="0"/>
        </a:p>
      </dgm:t>
    </dgm:pt>
    <dgm:pt modelId="{88C6F17A-3AFE-4CBD-9B7E-199BA5248FCA}" type="parTrans" cxnId="{F5781A24-01DC-4F6B-B088-D504B3FA1A1E}">
      <dgm:prSet/>
      <dgm:spPr/>
      <dgm:t>
        <a:bodyPr/>
        <a:lstStyle/>
        <a:p>
          <a:endParaRPr lang="en-US"/>
        </a:p>
      </dgm:t>
    </dgm:pt>
    <dgm:pt modelId="{A74A8D1A-4BD9-4AC6-B7D1-A24F539481CD}" type="sibTrans" cxnId="{F5781A24-01DC-4F6B-B088-D504B3FA1A1E}">
      <dgm:prSet/>
      <dgm:spPr/>
      <dgm:t>
        <a:bodyPr/>
        <a:lstStyle/>
        <a:p>
          <a:endParaRPr lang="en-US"/>
        </a:p>
      </dgm:t>
    </dgm:pt>
    <dgm:pt modelId="{5433D674-8BD9-43E4-89F5-635F598A349C}">
      <dgm:prSet/>
      <dgm:spPr/>
      <dgm:t>
        <a:bodyPr/>
        <a:lstStyle/>
        <a:p>
          <a:pPr rtl="0"/>
          <a:r>
            <a:rPr lang="en-US" dirty="0" smtClean="0"/>
            <a:t>Data</a:t>
          </a:r>
          <a:endParaRPr lang="en-US" dirty="0"/>
        </a:p>
      </dgm:t>
    </dgm:pt>
    <dgm:pt modelId="{1FB80DA1-0517-48BD-AE0C-6093EBC5578B}" type="parTrans" cxnId="{3B3555EB-441C-4E50-89E6-EAAD6AAE0CFC}">
      <dgm:prSet/>
      <dgm:spPr/>
      <dgm:t>
        <a:bodyPr/>
        <a:lstStyle/>
        <a:p>
          <a:endParaRPr lang="en-US"/>
        </a:p>
      </dgm:t>
    </dgm:pt>
    <dgm:pt modelId="{28505E41-54B3-4DD4-8035-986AB02E4D81}" type="sibTrans" cxnId="{3B3555EB-441C-4E50-89E6-EAAD6AAE0CFC}">
      <dgm:prSet/>
      <dgm:spPr/>
      <dgm:t>
        <a:bodyPr/>
        <a:lstStyle/>
        <a:p>
          <a:endParaRPr lang="en-US"/>
        </a:p>
      </dgm:t>
    </dgm:pt>
    <dgm:pt modelId="{142F1EF1-C73D-4CB0-8C0A-943B8FB514AE}" type="pres">
      <dgm:prSet presAssocID="{B1FF5E55-224C-4572-ABAE-2A707B7CAF8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6CE247-1EB1-484D-9C7C-1E0E357850D1}" type="pres">
      <dgm:prSet presAssocID="{7336151E-683A-4BCD-B352-22FC6494845A}" presName="horFlow" presStyleCnt="0"/>
      <dgm:spPr/>
    </dgm:pt>
    <dgm:pt modelId="{8E949BA3-D67E-47BD-9BD8-B64295421D02}" type="pres">
      <dgm:prSet presAssocID="{7336151E-683A-4BCD-B352-22FC6494845A}" presName="bigChev" presStyleLbl="node1" presStyleIdx="0" presStyleCnt="3"/>
      <dgm:spPr/>
      <dgm:t>
        <a:bodyPr/>
        <a:lstStyle/>
        <a:p>
          <a:endParaRPr lang="en-US"/>
        </a:p>
      </dgm:t>
    </dgm:pt>
    <dgm:pt modelId="{B8A690FE-056C-4716-B1A3-B2C3DE79312A}" type="pres">
      <dgm:prSet presAssocID="{278F3DB3-F3C3-41FE-A202-1E94E7E04CB3}" presName="parTrans" presStyleCnt="0"/>
      <dgm:spPr/>
    </dgm:pt>
    <dgm:pt modelId="{D54AF9E3-C77A-473B-B595-E8BD97230CA7}" type="pres">
      <dgm:prSet presAssocID="{A03C34EA-F52D-495B-8126-D8ADB82BF7B4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5C99B-FD57-488A-B8BC-ADB980018216}" type="pres">
      <dgm:prSet presAssocID="{9EB6F022-2E97-4365-A5AD-58954629CF4D}" presName="sibTrans" presStyleCnt="0"/>
      <dgm:spPr/>
    </dgm:pt>
    <dgm:pt modelId="{859115CF-43C0-4B03-899B-65A66EFB8C8A}" type="pres">
      <dgm:prSet presAssocID="{897E0994-2541-41D4-927C-BD8F4896553C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6B9BE-1DCE-43EF-89AA-47E5D3F57EAE}" type="pres">
      <dgm:prSet presAssocID="{64A6A2AF-834D-4B4F-B346-F9C04B0E3EAA}" presName="sibTrans" presStyleCnt="0"/>
      <dgm:spPr/>
    </dgm:pt>
    <dgm:pt modelId="{7008577D-E385-41B8-BFD6-3A851CC4B4F5}" type="pres">
      <dgm:prSet presAssocID="{13E91382-1689-4A5C-B8F4-6CAF71EB7508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A18F5-7314-4E93-AC97-7CEDA26D3E34}" type="pres">
      <dgm:prSet presAssocID="{7336151E-683A-4BCD-B352-22FC6494845A}" presName="vSp" presStyleCnt="0"/>
      <dgm:spPr/>
    </dgm:pt>
    <dgm:pt modelId="{96BCE2A3-CF77-4564-B6DB-52B6A9AD65F0}" type="pres">
      <dgm:prSet presAssocID="{6CEEEB01-9DBB-4E25-807D-82A371A5EA25}" presName="horFlow" presStyleCnt="0"/>
      <dgm:spPr/>
    </dgm:pt>
    <dgm:pt modelId="{7224C4BE-EF2B-469A-A908-1F6BD3477EC7}" type="pres">
      <dgm:prSet presAssocID="{6CEEEB01-9DBB-4E25-807D-82A371A5EA25}" presName="bigChev" presStyleLbl="node1" presStyleIdx="1" presStyleCnt="3"/>
      <dgm:spPr/>
      <dgm:t>
        <a:bodyPr/>
        <a:lstStyle/>
        <a:p>
          <a:endParaRPr lang="en-US"/>
        </a:p>
      </dgm:t>
    </dgm:pt>
    <dgm:pt modelId="{CBCE4EB5-5E91-4005-B1B6-D87ED759FF56}" type="pres">
      <dgm:prSet presAssocID="{59C93009-878F-4270-B99D-27C379611E9C}" presName="parTrans" presStyleCnt="0"/>
      <dgm:spPr/>
    </dgm:pt>
    <dgm:pt modelId="{CB7FD9AE-E621-43C2-99A2-5DB8F0A865A0}" type="pres">
      <dgm:prSet presAssocID="{5B8859E2-7AD1-4C8B-81F2-822AC25D57EC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295D1-2EC5-454C-8D46-B8E6A26FC0D5}" type="pres">
      <dgm:prSet presAssocID="{24C003A7-A311-40B8-BC4F-70DF5052D677}" presName="sibTrans" presStyleCnt="0"/>
      <dgm:spPr/>
    </dgm:pt>
    <dgm:pt modelId="{F2D50984-A594-4213-AABC-E76EEE1EE864}" type="pres">
      <dgm:prSet presAssocID="{CA12DA55-197F-4D1B-BEBA-08259D857B43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87316-2A18-4DE6-9306-9482659AC391}" type="pres">
      <dgm:prSet presAssocID="{6CEEEB01-9DBB-4E25-807D-82A371A5EA25}" presName="vSp" presStyleCnt="0"/>
      <dgm:spPr/>
    </dgm:pt>
    <dgm:pt modelId="{E09BA50B-E2D5-4798-A02D-3EACFEB9CE77}" type="pres">
      <dgm:prSet presAssocID="{5FCCD1E1-CFA0-4284-8D2D-293E10CCAD8D}" presName="horFlow" presStyleCnt="0"/>
      <dgm:spPr/>
    </dgm:pt>
    <dgm:pt modelId="{72DBB84A-C890-4B46-AA1D-9F3677CD473F}" type="pres">
      <dgm:prSet presAssocID="{5FCCD1E1-CFA0-4284-8D2D-293E10CCAD8D}" presName="bigChev" presStyleLbl="node1" presStyleIdx="2" presStyleCnt="3"/>
      <dgm:spPr/>
      <dgm:t>
        <a:bodyPr/>
        <a:lstStyle/>
        <a:p>
          <a:endParaRPr lang="en-US"/>
        </a:p>
      </dgm:t>
    </dgm:pt>
    <dgm:pt modelId="{258D826C-8694-46AB-8FAB-CC77C977C56E}" type="pres">
      <dgm:prSet presAssocID="{1FB80DA1-0517-48BD-AE0C-6093EBC5578B}" presName="parTrans" presStyleCnt="0"/>
      <dgm:spPr/>
    </dgm:pt>
    <dgm:pt modelId="{3B8DCE2D-24CA-41BC-A95B-F7A8299AF61C}" type="pres">
      <dgm:prSet presAssocID="{5433D674-8BD9-43E4-89F5-635F598A349C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5439F-A1D8-42C5-9A60-A0534606DFA1}" type="pres">
      <dgm:prSet presAssocID="{28505E41-54B3-4DD4-8035-986AB02E4D81}" presName="sibTrans" presStyleCnt="0"/>
      <dgm:spPr/>
    </dgm:pt>
    <dgm:pt modelId="{C0860493-3D93-4B98-8462-3D19C68C0A24}" type="pres">
      <dgm:prSet presAssocID="{C7915C6A-3DDB-413E-BD26-299CBA2B7D8D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7893D-8518-49AE-B9D5-0DCF9AE7803D}" srcId="{6CEEEB01-9DBB-4E25-807D-82A371A5EA25}" destId="{5B8859E2-7AD1-4C8B-81F2-822AC25D57EC}" srcOrd="0" destOrd="0" parTransId="{59C93009-878F-4270-B99D-27C379611E9C}" sibTransId="{24C003A7-A311-40B8-BC4F-70DF5052D677}"/>
    <dgm:cxn modelId="{3EBEA67D-588D-470E-B9F9-457F452336C1}" type="presOf" srcId="{5FCCD1E1-CFA0-4284-8D2D-293E10CCAD8D}" destId="{72DBB84A-C890-4B46-AA1D-9F3677CD473F}" srcOrd="0" destOrd="0" presId="urn:microsoft.com/office/officeart/2005/8/layout/lProcess3"/>
    <dgm:cxn modelId="{1CB94F47-0CF4-4068-B590-1FBC3753BDD0}" type="presOf" srcId="{6CEEEB01-9DBB-4E25-807D-82A371A5EA25}" destId="{7224C4BE-EF2B-469A-A908-1F6BD3477EC7}" srcOrd="0" destOrd="0" presId="urn:microsoft.com/office/officeart/2005/8/layout/lProcess3"/>
    <dgm:cxn modelId="{1DB0ACE7-473A-4C41-AF04-38B92D3C8313}" srcId="{7336151E-683A-4BCD-B352-22FC6494845A}" destId="{A03C34EA-F52D-495B-8126-D8ADB82BF7B4}" srcOrd="0" destOrd="0" parTransId="{278F3DB3-F3C3-41FE-A202-1E94E7E04CB3}" sibTransId="{9EB6F022-2E97-4365-A5AD-58954629CF4D}"/>
    <dgm:cxn modelId="{F8008409-6EC9-448B-9D1C-BA56137361DF}" srcId="{B1FF5E55-224C-4572-ABAE-2A707B7CAF83}" destId="{6CEEEB01-9DBB-4E25-807D-82A371A5EA25}" srcOrd="1" destOrd="0" parTransId="{48B554C6-E897-483F-84B8-832DC362D79A}" sibTransId="{78EF635F-DFF3-4739-8E89-EC37903D39CB}"/>
    <dgm:cxn modelId="{A9BACE8F-8A9D-44ED-B61B-223A95562F70}" type="presOf" srcId="{7336151E-683A-4BCD-B352-22FC6494845A}" destId="{8E949BA3-D67E-47BD-9BD8-B64295421D02}" srcOrd="0" destOrd="0" presId="urn:microsoft.com/office/officeart/2005/8/layout/lProcess3"/>
    <dgm:cxn modelId="{AE9362A5-82A9-4D81-B4C9-B7109588132D}" type="presOf" srcId="{13E91382-1689-4A5C-B8F4-6CAF71EB7508}" destId="{7008577D-E385-41B8-BFD6-3A851CC4B4F5}" srcOrd="0" destOrd="0" presId="urn:microsoft.com/office/officeart/2005/8/layout/lProcess3"/>
    <dgm:cxn modelId="{F5781A24-01DC-4F6B-B088-D504B3FA1A1E}" srcId="{7336151E-683A-4BCD-B352-22FC6494845A}" destId="{13E91382-1689-4A5C-B8F4-6CAF71EB7508}" srcOrd="2" destOrd="0" parTransId="{88C6F17A-3AFE-4CBD-9B7E-199BA5248FCA}" sibTransId="{A74A8D1A-4BD9-4AC6-B7D1-A24F539481CD}"/>
    <dgm:cxn modelId="{684FD27D-0CF2-4F2F-B729-6F0DC8AC1B06}" srcId="{7336151E-683A-4BCD-B352-22FC6494845A}" destId="{897E0994-2541-41D4-927C-BD8F4896553C}" srcOrd="1" destOrd="0" parTransId="{1C5EA325-6255-4031-A071-818955808D48}" sibTransId="{64A6A2AF-834D-4B4F-B346-F9C04B0E3EAA}"/>
    <dgm:cxn modelId="{F1BCB07D-BF9A-47C6-BCD8-2C73508E86E0}" type="presOf" srcId="{897E0994-2541-41D4-927C-BD8F4896553C}" destId="{859115CF-43C0-4B03-899B-65A66EFB8C8A}" srcOrd="0" destOrd="0" presId="urn:microsoft.com/office/officeart/2005/8/layout/lProcess3"/>
    <dgm:cxn modelId="{9C0944FD-12C7-4B8F-B220-66E349D0C700}" srcId="{B1FF5E55-224C-4572-ABAE-2A707B7CAF83}" destId="{7336151E-683A-4BCD-B352-22FC6494845A}" srcOrd="0" destOrd="0" parTransId="{B8843781-18FB-45DB-BA97-B106BE28CF26}" sibTransId="{2139F89D-4B36-4551-9118-41D4E316B432}"/>
    <dgm:cxn modelId="{0970385C-9054-4A8E-87C4-DDF28F7E90EB}" type="presOf" srcId="{5433D674-8BD9-43E4-89F5-635F598A349C}" destId="{3B8DCE2D-24CA-41BC-A95B-F7A8299AF61C}" srcOrd="0" destOrd="0" presId="urn:microsoft.com/office/officeart/2005/8/layout/lProcess3"/>
    <dgm:cxn modelId="{34022DB7-8403-457D-AC82-6F67B2105D9F}" type="presOf" srcId="{B1FF5E55-224C-4572-ABAE-2A707B7CAF83}" destId="{142F1EF1-C73D-4CB0-8C0A-943B8FB514AE}" srcOrd="0" destOrd="0" presId="urn:microsoft.com/office/officeart/2005/8/layout/lProcess3"/>
    <dgm:cxn modelId="{615420FB-FB4E-45ED-8391-8516C26BC098}" type="presOf" srcId="{C7915C6A-3DDB-413E-BD26-299CBA2B7D8D}" destId="{C0860493-3D93-4B98-8462-3D19C68C0A24}" srcOrd="0" destOrd="0" presId="urn:microsoft.com/office/officeart/2005/8/layout/lProcess3"/>
    <dgm:cxn modelId="{1696017B-61A4-4377-A466-3E69F116383E}" srcId="{6CEEEB01-9DBB-4E25-807D-82A371A5EA25}" destId="{CA12DA55-197F-4D1B-BEBA-08259D857B43}" srcOrd="1" destOrd="0" parTransId="{5AF85A9F-CACC-4831-9B5F-ADEB5D76D55D}" sibTransId="{FD395932-EB51-42CD-BE2F-37C1D909E2B2}"/>
    <dgm:cxn modelId="{475C526B-35AE-4FDE-83BD-AD751F6EF707}" type="presOf" srcId="{CA12DA55-197F-4D1B-BEBA-08259D857B43}" destId="{F2D50984-A594-4213-AABC-E76EEE1EE864}" srcOrd="0" destOrd="0" presId="urn:microsoft.com/office/officeart/2005/8/layout/lProcess3"/>
    <dgm:cxn modelId="{3B3555EB-441C-4E50-89E6-EAAD6AAE0CFC}" srcId="{5FCCD1E1-CFA0-4284-8D2D-293E10CCAD8D}" destId="{5433D674-8BD9-43E4-89F5-635F598A349C}" srcOrd="0" destOrd="0" parTransId="{1FB80DA1-0517-48BD-AE0C-6093EBC5578B}" sibTransId="{28505E41-54B3-4DD4-8035-986AB02E4D81}"/>
    <dgm:cxn modelId="{6DB3D2B6-44E4-442C-AEB0-C81316FB8922}" srcId="{5FCCD1E1-CFA0-4284-8D2D-293E10CCAD8D}" destId="{C7915C6A-3DDB-413E-BD26-299CBA2B7D8D}" srcOrd="1" destOrd="0" parTransId="{8BDEBE78-929C-4AEE-BEEC-774720255C57}" sibTransId="{DCD9FB63-7630-4186-8C58-56FC7626F44C}"/>
    <dgm:cxn modelId="{0BA9DF2A-D6E1-4E7A-9354-2384CA9B59B3}" type="presOf" srcId="{A03C34EA-F52D-495B-8126-D8ADB82BF7B4}" destId="{D54AF9E3-C77A-473B-B595-E8BD97230CA7}" srcOrd="0" destOrd="0" presId="urn:microsoft.com/office/officeart/2005/8/layout/lProcess3"/>
    <dgm:cxn modelId="{CFE79B4F-9227-4294-96CA-A364748668DB}" srcId="{B1FF5E55-224C-4572-ABAE-2A707B7CAF83}" destId="{5FCCD1E1-CFA0-4284-8D2D-293E10CCAD8D}" srcOrd="2" destOrd="0" parTransId="{CF7ED754-1C6A-404A-95F7-FBDDF5D2FF69}" sibTransId="{CF4D9E91-FC25-46C5-99AD-5EB2B200BF5C}"/>
    <dgm:cxn modelId="{5BDE2B15-408B-4182-B80E-0C4D9DA6A2AA}" type="presOf" srcId="{5B8859E2-7AD1-4C8B-81F2-822AC25D57EC}" destId="{CB7FD9AE-E621-43C2-99A2-5DB8F0A865A0}" srcOrd="0" destOrd="0" presId="urn:microsoft.com/office/officeart/2005/8/layout/lProcess3"/>
    <dgm:cxn modelId="{3B9267C0-4500-4ADB-8BD7-ADB83C5BF79C}" type="presParOf" srcId="{142F1EF1-C73D-4CB0-8C0A-943B8FB514AE}" destId="{3E6CE247-1EB1-484D-9C7C-1E0E357850D1}" srcOrd="0" destOrd="0" presId="urn:microsoft.com/office/officeart/2005/8/layout/lProcess3"/>
    <dgm:cxn modelId="{CEF91D28-0439-4795-9846-F27AC07119FE}" type="presParOf" srcId="{3E6CE247-1EB1-484D-9C7C-1E0E357850D1}" destId="{8E949BA3-D67E-47BD-9BD8-B64295421D02}" srcOrd="0" destOrd="0" presId="urn:microsoft.com/office/officeart/2005/8/layout/lProcess3"/>
    <dgm:cxn modelId="{BE53095E-DD79-4C97-BA97-83AB3EAAC123}" type="presParOf" srcId="{3E6CE247-1EB1-484D-9C7C-1E0E357850D1}" destId="{B8A690FE-056C-4716-B1A3-B2C3DE79312A}" srcOrd="1" destOrd="0" presId="urn:microsoft.com/office/officeart/2005/8/layout/lProcess3"/>
    <dgm:cxn modelId="{BBD5D38E-AC45-42BD-96F1-39D1B9E5A01F}" type="presParOf" srcId="{3E6CE247-1EB1-484D-9C7C-1E0E357850D1}" destId="{D54AF9E3-C77A-473B-B595-E8BD97230CA7}" srcOrd="2" destOrd="0" presId="urn:microsoft.com/office/officeart/2005/8/layout/lProcess3"/>
    <dgm:cxn modelId="{B155784B-BDA2-46C1-AA60-DF435205BDB4}" type="presParOf" srcId="{3E6CE247-1EB1-484D-9C7C-1E0E357850D1}" destId="{0855C99B-FD57-488A-B8BC-ADB980018216}" srcOrd="3" destOrd="0" presId="urn:microsoft.com/office/officeart/2005/8/layout/lProcess3"/>
    <dgm:cxn modelId="{CD857C17-FD44-49AD-B65D-FC0466AB8F83}" type="presParOf" srcId="{3E6CE247-1EB1-484D-9C7C-1E0E357850D1}" destId="{859115CF-43C0-4B03-899B-65A66EFB8C8A}" srcOrd="4" destOrd="0" presId="urn:microsoft.com/office/officeart/2005/8/layout/lProcess3"/>
    <dgm:cxn modelId="{D2142435-0049-4A60-AA0C-E545C122F0A5}" type="presParOf" srcId="{3E6CE247-1EB1-484D-9C7C-1E0E357850D1}" destId="{4796B9BE-1DCE-43EF-89AA-47E5D3F57EAE}" srcOrd="5" destOrd="0" presId="urn:microsoft.com/office/officeart/2005/8/layout/lProcess3"/>
    <dgm:cxn modelId="{6C3E5B1A-9A6D-4F3C-AD62-15B4FCD17E03}" type="presParOf" srcId="{3E6CE247-1EB1-484D-9C7C-1E0E357850D1}" destId="{7008577D-E385-41B8-BFD6-3A851CC4B4F5}" srcOrd="6" destOrd="0" presId="urn:microsoft.com/office/officeart/2005/8/layout/lProcess3"/>
    <dgm:cxn modelId="{8ECED04F-BF37-4E76-96A9-73C7FA727FC1}" type="presParOf" srcId="{142F1EF1-C73D-4CB0-8C0A-943B8FB514AE}" destId="{A1BA18F5-7314-4E93-AC97-7CEDA26D3E34}" srcOrd="1" destOrd="0" presId="urn:microsoft.com/office/officeart/2005/8/layout/lProcess3"/>
    <dgm:cxn modelId="{F88C08A8-BDF3-4D1C-9F73-E0A6C59199B6}" type="presParOf" srcId="{142F1EF1-C73D-4CB0-8C0A-943B8FB514AE}" destId="{96BCE2A3-CF77-4564-B6DB-52B6A9AD65F0}" srcOrd="2" destOrd="0" presId="urn:microsoft.com/office/officeart/2005/8/layout/lProcess3"/>
    <dgm:cxn modelId="{6A35E14F-52F3-4414-8456-913F4BDB211D}" type="presParOf" srcId="{96BCE2A3-CF77-4564-B6DB-52B6A9AD65F0}" destId="{7224C4BE-EF2B-469A-A908-1F6BD3477EC7}" srcOrd="0" destOrd="0" presId="urn:microsoft.com/office/officeart/2005/8/layout/lProcess3"/>
    <dgm:cxn modelId="{EB7B7DED-5C6A-42D1-9208-0FC3D4EA75C4}" type="presParOf" srcId="{96BCE2A3-CF77-4564-B6DB-52B6A9AD65F0}" destId="{CBCE4EB5-5E91-4005-B1B6-D87ED759FF56}" srcOrd="1" destOrd="0" presId="urn:microsoft.com/office/officeart/2005/8/layout/lProcess3"/>
    <dgm:cxn modelId="{45FBA1B7-1F8E-4C65-AFFD-B41C4F7441BD}" type="presParOf" srcId="{96BCE2A3-CF77-4564-B6DB-52B6A9AD65F0}" destId="{CB7FD9AE-E621-43C2-99A2-5DB8F0A865A0}" srcOrd="2" destOrd="0" presId="urn:microsoft.com/office/officeart/2005/8/layout/lProcess3"/>
    <dgm:cxn modelId="{360F1257-C78E-4C30-BCA2-12225F9C94E1}" type="presParOf" srcId="{96BCE2A3-CF77-4564-B6DB-52B6A9AD65F0}" destId="{15D295D1-2EC5-454C-8D46-B8E6A26FC0D5}" srcOrd="3" destOrd="0" presId="urn:microsoft.com/office/officeart/2005/8/layout/lProcess3"/>
    <dgm:cxn modelId="{FD9ABD19-EEE2-4A86-84C1-656F6B6B273C}" type="presParOf" srcId="{96BCE2A3-CF77-4564-B6DB-52B6A9AD65F0}" destId="{F2D50984-A594-4213-AABC-E76EEE1EE864}" srcOrd="4" destOrd="0" presId="urn:microsoft.com/office/officeart/2005/8/layout/lProcess3"/>
    <dgm:cxn modelId="{E518614C-34CF-466C-9598-F61AA48A2F59}" type="presParOf" srcId="{142F1EF1-C73D-4CB0-8C0A-943B8FB514AE}" destId="{02487316-2A18-4DE6-9306-9482659AC391}" srcOrd="3" destOrd="0" presId="urn:microsoft.com/office/officeart/2005/8/layout/lProcess3"/>
    <dgm:cxn modelId="{A04CAA22-59CC-41BE-9049-C94DF8E3BAD8}" type="presParOf" srcId="{142F1EF1-C73D-4CB0-8C0A-943B8FB514AE}" destId="{E09BA50B-E2D5-4798-A02D-3EACFEB9CE77}" srcOrd="4" destOrd="0" presId="urn:microsoft.com/office/officeart/2005/8/layout/lProcess3"/>
    <dgm:cxn modelId="{04ADC285-1BB7-4520-93FA-BBF7BF3F433F}" type="presParOf" srcId="{E09BA50B-E2D5-4798-A02D-3EACFEB9CE77}" destId="{72DBB84A-C890-4B46-AA1D-9F3677CD473F}" srcOrd="0" destOrd="0" presId="urn:microsoft.com/office/officeart/2005/8/layout/lProcess3"/>
    <dgm:cxn modelId="{41C50AA8-C20A-484E-BACF-8CFBB7D1CEA6}" type="presParOf" srcId="{E09BA50B-E2D5-4798-A02D-3EACFEB9CE77}" destId="{258D826C-8694-46AB-8FAB-CC77C977C56E}" srcOrd="1" destOrd="0" presId="urn:microsoft.com/office/officeart/2005/8/layout/lProcess3"/>
    <dgm:cxn modelId="{CD0674C3-4F9C-44B3-ACEE-B023B340AF5F}" type="presParOf" srcId="{E09BA50B-E2D5-4798-A02D-3EACFEB9CE77}" destId="{3B8DCE2D-24CA-41BC-A95B-F7A8299AF61C}" srcOrd="2" destOrd="0" presId="urn:microsoft.com/office/officeart/2005/8/layout/lProcess3"/>
    <dgm:cxn modelId="{E3BC857F-51CD-4C93-9EA0-B5C6DCA6F153}" type="presParOf" srcId="{E09BA50B-E2D5-4798-A02D-3EACFEB9CE77}" destId="{5DA5439F-A1D8-42C5-9A60-A0534606DFA1}" srcOrd="3" destOrd="0" presId="urn:microsoft.com/office/officeart/2005/8/layout/lProcess3"/>
    <dgm:cxn modelId="{4286CC1B-DB28-486A-9834-0EAB140AC046}" type="presParOf" srcId="{E09BA50B-E2D5-4798-A02D-3EACFEB9CE77}" destId="{C0860493-3D93-4B98-8462-3D19C68C0A24}" srcOrd="4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E9562-1999-4487-BCF1-1FA1726DAED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7BE96-5FEF-4551-8078-C2F050276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IMS HOSPITAL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304800" y="3352800"/>
            <a:ext cx="88392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305800" cy="1905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MITRAL REGURGITATION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BEDSIDE TO HEMODYNAMICS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209800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715" algn="r">
              <a:lnSpc>
                <a:spcPct val="1000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DayaSagar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V</a:t>
            </a:r>
          </a:p>
          <a:p>
            <a:pPr marR="5715" algn="r">
              <a:lnSpc>
                <a:spcPct val="100000"/>
              </a:lnSpc>
            </a:pPr>
            <a:r>
              <a:rPr lang="en-US" i="1" spc="-1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DM(C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spc="-35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spc="-1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diol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spc="-5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gy)  </a:t>
            </a:r>
            <a:r>
              <a:rPr lang="en-US" i="1" spc="-1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spc="-25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spc="-1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CP(Canada)  F</a:t>
            </a:r>
            <a:r>
              <a:rPr lang="en-US" i="1" spc="-25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spc="-1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en-US" i="1" spc="-15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spc="-4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spc="-1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en-US" i="1" spc="-15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spc="-1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spc="-4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spc="-5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gh)</a:t>
            </a:r>
          </a:p>
          <a:p>
            <a:pPr marR="5715" algn="r">
              <a:lnSpc>
                <a:spcPct val="100000"/>
              </a:lnSpc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Senior Consultant Interventional Cardiologist – KIMS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Secundrabad</a:t>
            </a:r>
            <a:endParaRPr lang="en-US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Mitral Regurgitation causes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PRIMARY	   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CRHD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    - MVPS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    - Connective Tissue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    - Infective Endocarditis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Congenital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 AV canal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    - Isolated cleft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 induced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Anorectic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 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Antiparkinsonian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Radiation injury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Interventional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g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066800"/>
            <a:ext cx="6934199" cy="487680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143000"/>
            <a:ext cx="7467600" cy="5029200"/>
          </a:xfrm>
          <a:prstGeom prst="rect">
            <a:avLst/>
          </a:prstGeom>
          <a:noFill/>
          <a:ln w="190500" cap="sq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90600"/>
            <a:ext cx="6858000" cy="4953000"/>
          </a:xfrm>
          <a:prstGeom prst="rect">
            <a:avLst/>
          </a:prstGeom>
          <a:noFill/>
          <a:ln w="190500" cap="sq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990600"/>
            <a:ext cx="6705600" cy="5029200"/>
          </a:xfrm>
          <a:prstGeom prst="rect">
            <a:avLst/>
          </a:prstGeom>
          <a:noFill/>
          <a:ln w="190500" cap="sq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066800"/>
            <a:ext cx="7696200" cy="5334000"/>
          </a:xfrm>
          <a:prstGeom prst="rect">
            <a:avLst/>
          </a:prstGeom>
          <a:noFill/>
          <a:ln w="190500" cap="sq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Symptoms/ History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Physical signs:  -JVP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-Pulse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-BP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Chamber enlargement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Cardiac murmurs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Dynamic auscultation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PHYSICAL SIGNS </a:t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Influenced by :  - Heart rate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- Blood pressure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- Cardiac output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- Heart failure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Volume &amp; volume of Blood flow – Cardiac murmurs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output – Alters the murmurs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intensity &amp; duration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Filling pressures: (LA/RA)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 Cardiac output : Low output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Extent of disability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Self care Activity : 3 Mets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Household Activity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Leisure Activity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Sport Activity    : 10 Mets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symptomatic  - More severe lesion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Discrepancy - Symptoms &amp; Severity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- Co- Morbidities : Anemia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Infections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Thyroid Etc.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105400" cy="1066800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COMPLICATIONS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32766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Cardiomegaly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 CHF / Ventricular Dysfunction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 PAH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 Atrial Fibrillation/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Dysrhythmias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Related – Severity &amp; Duration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valvular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MITRAL REGURGITATION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6002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00800" cy="1066800"/>
          </a:xfrm>
        </p:spPr>
        <p:txBody>
          <a:bodyPr>
            <a:norm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MITRAL REGURGITATION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  <a:ln>
            <a:noFill/>
          </a:ln>
        </p:spPr>
        <p:txBody>
          <a:bodyPr>
            <a:normAutofit/>
          </a:bodyPr>
          <a:lstStyle/>
          <a:p>
            <a:pPr marL="396875" indent="-396875">
              <a:buBlip>
                <a:blip r:embed="rId2"/>
              </a:buBlip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Cardiomegaly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LV apex / PH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Auscultatory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findings - severity MR &amp; valve morphology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Wide splitting II, Early closure of A2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PSM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Grade IV  Conducted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Interscapular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region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MDM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47800" y="3962400"/>
            <a:ext cx="2286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57200"/>
            <a:ext cx="8503920" cy="5711952"/>
          </a:xfrm>
          <a:ln>
            <a:noFill/>
          </a:ln>
        </p:spPr>
        <p:txBody>
          <a:bodyPr>
            <a:normAutofit/>
          </a:bodyPr>
          <a:lstStyle/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Murmur is harsh (instead of soft blowing) indicating low &amp; medium frequency.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usually indicates lot of flow &amp; thus significant regurgitation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Variable correlation between intensity of MR murmur &amp; severity of regurgitation.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Loud murmur associated with thrill (grade IV / greater)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Specificity : 91% Severe MR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Sensitivity : 24%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66800"/>
          </a:xfrm>
        </p:spPr>
        <p:txBody>
          <a:bodyPr>
            <a:noAutofit/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CLINICAL ASSESSMENT OF VALVULAR HEART DISEASE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6482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Symptom evaluation : severity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Complications – AF,PH, CHF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Cardiomegaly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chamber enlargement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Sounds :S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Cardiac murmurs: - length of murmur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- Intensity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- Conduction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ECHO Doppler evaluation-Regurgitation-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valvular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9530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M-mode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– temporal resolution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2DE: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TTE     Multiple views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TOE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Pulse Doppler/CW Doppler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-Flows/VTI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Doppler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Qualitative jet parameters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- Quantitative - Vena Contracta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- PISA(for EROA)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Tissue Doppler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LV function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Stress Echo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- Physical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- Pharmacologic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RT3DE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ECHO Doppler: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valvular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regurgitation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09800"/>
            <a:ext cx="5257800" cy="3084576"/>
          </a:xfrm>
          <a:ln>
            <a:noFill/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Anatomy : Valve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Size of LV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Aorta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Function: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Complications: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858000" cy="457200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ECHO-Doppler Grading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10600" cy="4452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0200"/>
                <a:gridCol w="2870200"/>
                <a:gridCol w="2870200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Severity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MR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Primary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Qualitative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5280">
                <a:tc rowSpan="3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MR Jet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1/2 Length LA</a:t>
                      </a:r>
                      <a:endParaRPr lang="en-US" sz="1600" dirty="0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&lt;4cm</a:t>
                      </a:r>
                      <a:r>
                        <a:rPr lang="en-US" sz="1600" baseline="30000" dirty="0" smtClean="0"/>
                        <a:t>2  </a:t>
                      </a:r>
                      <a:r>
                        <a:rPr lang="en-US" sz="1600" baseline="0" dirty="0" smtClean="0"/>
                        <a:t>-  </a:t>
                      </a:r>
                      <a:r>
                        <a:rPr lang="en-US" sz="1600" dirty="0" smtClean="0"/>
                        <a:t>&gt;10cm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276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Area/LA</a:t>
                      </a:r>
                      <a:r>
                        <a:rPr lang="en-US" sz="1600" baseline="0" dirty="0" smtClean="0"/>
                        <a:t> area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&lt;20%</a:t>
                      </a:r>
                      <a:r>
                        <a:rPr lang="en-US" sz="1600" baseline="0" dirty="0" smtClean="0"/>
                        <a:t>   -   &gt; 40%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Semi Quantitative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VC width (mm)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&lt;3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&gt;7mm</a:t>
                      </a:r>
                      <a:endParaRPr lang="en-US" sz="16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VTI: Mitral/Aorta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&lt;1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&gt;1.4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Mitral 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A&gt;E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E&gt;1.5cm/sec</a:t>
                      </a:r>
                      <a:endParaRPr lang="en-US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Pulm</a:t>
                      </a:r>
                      <a:r>
                        <a:rPr lang="en-US" sz="1600" baseline="0" dirty="0" smtClean="0"/>
                        <a:t> Vein 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Systolic Dominance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Systolic flow reversal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Quantitative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EROA (mm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&lt;20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&gt;40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6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Reg</a:t>
                      </a:r>
                      <a:r>
                        <a:rPr lang="en-US" sz="1600" dirty="0" smtClean="0"/>
                        <a:t> Volume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&lt;30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715000"/>
            <a:ext cx="7162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LA/LV Size/PA pressure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 Association Imaging - 2013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09600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0"/>
            <a:ext cx="685800" cy="30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33400"/>
            <a:ext cx="8686800" cy="617220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715000"/>
            <a:ext cx="838200" cy="30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Mitral Regurgitation Index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18160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Six parameters :     Jet length</a:t>
            </a:r>
          </a:p>
          <a:p>
            <a:pPr marL="2971800" indent="60325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</a:t>
            </a:r>
          </a:p>
          <a:p>
            <a:pPr marL="2971800" indent="60325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Jet Density</a:t>
            </a:r>
          </a:p>
          <a:p>
            <a:pPr marL="2971800" indent="60325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venous flow pattern</a:t>
            </a:r>
          </a:p>
          <a:p>
            <a:pPr marL="2971800" indent="60325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 pressure (RVSP)</a:t>
            </a:r>
          </a:p>
          <a:p>
            <a:pPr marL="2971800" indent="60325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Size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 Parameter Grade: 0-3/6</a:t>
            </a:r>
          </a:p>
          <a:p>
            <a:pPr marL="396875" indent="-396875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 index: &lt;1.6      &gt;2.1</a:t>
            </a:r>
          </a:p>
          <a:p>
            <a:pPr marL="396875" indent="-396875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858000" cy="685800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Valvular regurgitation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838200"/>
          <a:ext cx="8305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ECHO Doppler Grading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143000"/>
          <a:ext cx="6324600" cy="50507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2300"/>
                <a:gridCol w="3162300"/>
              </a:tblGrid>
              <a:tr h="355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Severity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AR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550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Qualitative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13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Colour</a:t>
                      </a:r>
                      <a:r>
                        <a:rPr lang="en-US" sz="1800" dirty="0" smtClean="0"/>
                        <a:t> flow jet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Width</a:t>
                      </a:r>
                    </a:p>
                    <a:p>
                      <a:r>
                        <a:rPr lang="en-US" sz="1800" dirty="0" smtClean="0"/>
                        <a:t>Length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Diastolic Flow reversal</a:t>
                      </a:r>
                    </a:p>
                    <a:p>
                      <a:pPr algn="ctr"/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Desc</a:t>
                      </a:r>
                      <a:r>
                        <a:rPr lang="en-US" sz="1800" dirty="0" smtClean="0"/>
                        <a:t> Thor Aorta)</a:t>
                      </a:r>
                    </a:p>
                    <a:p>
                      <a:pPr algn="ctr"/>
                      <a:r>
                        <a:rPr lang="en-US" sz="1800" dirty="0" err="1" smtClean="0"/>
                        <a:t>Abd</a:t>
                      </a:r>
                      <a:r>
                        <a:rPr lang="en-US" sz="1800" dirty="0" smtClean="0"/>
                        <a:t> Aorta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Pan diastolic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50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Semi Quantitative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50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VC (width)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&lt;3mm</a:t>
                      </a:r>
                      <a:r>
                        <a:rPr lang="en-US" sz="1800" baseline="0" dirty="0" smtClean="0"/>
                        <a:t>      &gt;6mm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50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PHT (</a:t>
                      </a:r>
                      <a:r>
                        <a:rPr lang="en-US" sz="1800" dirty="0" err="1" smtClean="0"/>
                        <a:t>msec</a:t>
                      </a:r>
                      <a:r>
                        <a:rPr lang="en-US" sz="1800" dirty="0" smtClean="0"/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&gt;500         &lt;200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50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Quantitative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50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EROA (mm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&lt;10</a:t>
                      </a:r>
                      <a:r>
                        <a:rPr lang="en-US" sz="1800" baseline="0" dirty="0" smtClean="0"/>
                        <a:t>            &gt;30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0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Reg</a:t>
                      </a:r>
                      <a:r>
                        <a:rPr lang="en-US" sz="1800" dirty="0" smtClean="0"/>
                        <a:t> Volume (ml)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&lt;30             &gt;60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58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LV Size/Function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MR - Severity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Stress Testing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Physical stress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Pharmacological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Exercising capacity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Response PA Pressure (PA &gt; 60 mmHg)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LV function: response to stress – EF: %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- contractile reserve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- Tissue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doppler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parameters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- Strain: long axis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- Global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CMR (</a:t>
            </a:r>
            <a:r>
              <a:rPr lang="en-US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cine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MRI)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Volumes – calculated : short axis slices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Stroke volume: Phase contrast velocity encoding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	(distal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sinotubular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ridge)</a:t>
            </a:r>
          </a:p>
          <a:p>
            <a:pPr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Contraindications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Arrhythmias: ECG gating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     - AF in MV disease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Medical devices – Pacemakers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CRT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ICD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Availability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Ecpertise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interpretation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- Cost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Claustrophobia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CMR (</a:t>
            </a:r>
            <a:r>
              <a:rPr lang="en-US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cine 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MRI)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Volumes – calculated : short axis slices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Stroke volume: Phase contrast velocity encoding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	(distal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sinotubular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ridge)</a:t>
            </a:r>
          </a:p>
          <a:p>
            <a:pPr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Contraindications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Arrhythmias: ECG gating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     - AF in MV disease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Medical devices – Pacemakers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CRT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ICD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Availability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Ecpertise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interpretation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- Cost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Claustrophobia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685800"/>
          </a:xfrm>
        </p:spPr>
        <p:txBody>
          <a:bodyPr>
            <a:noAutofit/>
          </a:bodyPr>
          <a:lstStyle/>
          <a:p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Cath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lab – Evaluation -Severity regurgitation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7244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Cardiac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Symptomatic patient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Non invasive tests – inconclusive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Discrepancy Non invasive test &amp; physical exam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(Severity of lesion)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-Asymptomatic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Exercise testing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- confirm absence of symptoms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- Assess Hemodynamic response to exercise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- prognosis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621167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ACC/AHA    Guidelines – 2014</a:t>
            </a:r>
          </a:p>
          <a:p>
            <a:r>
              <a:rPr lang="en-US" sz="1600" dirty="0" smtClean="0"/>
              <a:t>Management of patients Valvular heart Disease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>
            <a:noAutofit/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Angiographic Assessment of Severity by Left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Ventriculography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524000"/>
          <a:ext cx="861060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/>
                <a:gridCol w="1600200"/>
                <a:gridCol w="1524000"/>
                <a:gridCol w="1676400"/>
                <a:gridCol w="2362200"/>
              </a:tblGrid>
              <a:tr h="987552">
                <a:tc>
                  <a:txBody>
                    <a:bodyPr/>
                    <a:lstStyle/>
                    <a:p>
                      <a:endParaRPr lang="en-US" sz="1800" b="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w Cen MT" pitchFamily="34" charset="0"/>
                        </a:rPr>
                        <a:t>LA </a:t>
                      </a:r>
                      <a:r>
                        <a:rPr lang="en-US" sz="1800" b="0" dirty="0" err="1" smtClean="0">
                          <a:latin typeface="Tw Cen MT" pitchFamily="34" charset="0"/>
                        </a:rPr>
                        <a:t>opacification</a:t>
                      </a:r>
                      <a:endParaRPr lang="en-US" sz="1800" b="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w Cen MT" pitchFamily="34" charset="0"/>
                        </a:rPr>
                        <a:t>Time</a:t>
                      </a:r>
                      <a:r>
                        <a:rPr lang="en-US" sz="1800" b="0" baseline="0" dirty="0" smtClean="0">
                          <a:latin typeface="Tw Cen MT" pitchFamily="34" charset="0"/>
                        </a:rPr>
                        <a:t> required </a:t>
                      </a:r>
                      <a:endParaRPr lang="en-US" sz="1800" b="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w Cen MT" pitchFamily="34" charset="0"/>
                        </a:rPr>
                        <a:t>Clearance of LA </a:t>
                      </a:r>
                      <a:r>
                        <a:rPr lang="en-US" sz="1800" b="0" dirty="0" err="1" smtClean="0">
                          <a:latin typeface="Tw Cen MT" pitchFamily="34" charset="0"/>
                        </a:rPr>
                        <a:t>opacification</a:t>
                      </a:r>
                      <a:endParaRPr lang="en-US" sz="1800" b="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w Cen MT" pitchFamily="34" charset="0"/>
                        </a:rPr>
                        <a:t>Comparison</a:t>
                      </a:r>
                      <a:r>
                        <a:rPr lang="en-US" sz="1800" b="0" baseline="0" dirty="0" smtClean="0">
                          <a:latin typeface="Tw Cen MT" pitchFamily="34" charset="0"/>
                        </a:rPr>
                        <a:t> with </a:t>
                      </a:r>
                      <a:r>
                        <a:rPr lang="en-US" sz="1800" b="0" baseline="0" dirty="0" err="1" smtClean="0">
                          <a:latin typeface="Tw Cen MT" pitchFamily="34" charset="0"/>
                        </a:rPr>
                        <a:t>opacification</a:t>
                      </a:r>
                      <a:r>
                        <a:rPr lang="en-US" sz="1800" b="0" baseline="0" dirty="0" smtClean="0">
                          <a:latin typeface="Tw Cen MT" pitchFamily="34" charset="0"/>
                        </a:rPr>
                        <a:t> of  LV</a:t>
                      </a:r>
                      <a:endParaRPr lang="en-US" sz="1800" b="0" dirty="0">
                        <a:latin typeface="Tw Cen MT" pitchFamily="34" charset="0"/>
                      </a:endParaRPr>
                    </a:p>
                  </a:txBody>
                  <a:tcPr/>
                </a:tc>
              </a:tr>
              <a:tr h="9875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1+ (Mild)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Partial </a:t>
                      </a:r>
                    </a:p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(Never complete)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-----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Single beat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Less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128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2+ (Moderate)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Faint complete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Several beats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Several beats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Less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875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3+ (moderately severe)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Complete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Several beats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Several beats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Same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28381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4+ (severe)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Complete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Single beat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Several beats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More dense with each beat</a:t>
                      </a:r>
                    </a:p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Reflux of contrast in pulmonary veins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Valvular Regurgitation</a:t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Severity Assessment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8001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RgV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RoA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baseline="-25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 √MPG x T</a:t>
            </a:r>
          </a:p>
          <a:p>
            <a:pPr algn="r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(Levine and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Gaasch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JACC:1996, 28: 1083-91)</a:t>
            </a:r>
          </a:p>
          <a:p>
            <a:pPr algn="r">
              <a:lnSpc>
                <a:spcPct val="150000"/>
              </a:lnSpc>
              <a:buNone/>
            </a:pP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ROA = Regurgitant orifice area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- Fundamental determinant – directly proportional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- Dynamic : Size &amp; Shape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- Load Dependent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Discharge Co-efficient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Discharge Co-efficient.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Geometric area – Effective orifice area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smaller by 15-20% (0.8 – 0.85 of geometric area)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Orifice geometry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Viscosity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781800" cy="487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Systolic MPG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LV-LA Pressure gradient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 determinant RV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MPG on RV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function of its square root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25% reduction MPG – results 13% reduction RV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SBP at time of assessment should be considered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HTN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Intraop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evaluation of MR on CPB with low SBP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Therapeutic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Decrease SBP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Decrease RV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Duration: Systole - MR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Patients MVPS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Late MR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frame measurement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jet area						 Vena Contracta					   PISA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estimation severity MR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– Doppler-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onset-offset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There is no mitral regurgitation (MR) in early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or mid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systole.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 late systole, a large MR jet with a large proximal flow convergence region (black arrow) and wide vena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contracta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is seen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). Continuous-wave Doppler of the same MR jet shows that it is present only during late systole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). In such cases, a single-frame measurement, such as proximal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isovelocity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surface area or vena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contracta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overestimates MR severity.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irc.ahajournals.org/content/126/16/2005/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73574"/>
            <a:ext cx="8153400" cy="479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917</Words>
  <Application>Microsoft Office PowerPoint</Application>
  <PresentationFormat>On-screen Show (4:3)</PresentationFormat>
  <Paragraphs>329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MITRAL REGURGITATION FROM BEDSIDE TO HEMODYNAMICS</vt:lpstr>
      <vt:lpstr>MITRAL REGURGITATION</vt:lpstr>
      <vt:lpstr>Valvular regurgitation</vt:lpstr>
      <vt:lpstr>Slide 4</vt:lpstr>
      <vt:lpstr>Discharge Co-efficient</vt:lpstr>
      <vt:lpstr>Slide 6</vt:lpstr>
      <vt:lpstr>Systolic MPG</vt:lpstr>
      <vt:lpstr>Duration: Systole - MR</vt:lpstr>
      <vt:lpstr>  There is no mitral regurgitation (MR) in early (A) or mid (B) systole.  In late systole, a large MR jet with a large proximal flow convergence region (black arrow) and wide vena contracta is seen (C). Continuous-wave Doppler of the same MR jet shows that it is present only during late systole (D). In such cases, a single-frame measurement, such as proximal isovelocity surface area or vena contracta, overestimates MR severity.</vt:lpstr>
      <vt:lpstr>Mitral Regurgitation causes</vt:lpstr>
      <vt:lpstr>Slide 11</vt:lpstr>
      <vt:lpstr>Slide 12</vt:lpstr>
      <vt:lpstr>Slide 13</vt:lpstr>
      <vt:lpstr>Slide 14</vt:lpstr>
      <vt:lpstr>Slide 15</vt:lpstr>
      <vt:lpstr>PARAMETERS</vt:lpstr>
      <vt:lpstr>        PHYSICAL SIGNS        </vt:lpstr>
      <vt:lpstr>SYMPTOMS</vt:lpstr>
      <vt:lpstr>COMPLICATIONS</vt:lpstr>
      <vt:lpstr>MITRAL REGURGITATION</vt:lpstr>
      <vt:lpstr>Slide 21</vt:lpstr>
      <vt:lpstr>CLINICAL ASSESSMENT OF VALVULAR HEART DISEASE</vt:lpstr>
      <vt:lpstr>ECHO Doppler evaluation-Regurgitation- valvular</vt:lpstr>
      <vt:lpstr>ECHO Doppler: valvular regurgitation</vt:lpstr>
      <vt:lpstr>Slide 25</vt:lpstr>
      <vt:lpstr>ECHO-Doppler Grading</vt:lpstr>
      <vt:lpstr>Slide 27</vt:lpstr>
      <vt:lpstr>Slide 28</vt:lpstr>
      <vt:lpstr>Mitral Regurgitation Index</vt:lpstr>
      <vt:lpstr>ECHO Doppler Grading</vt:lpstr>
      <vt:lpstr>MR - Severity</vt:lpstr>
      <vt:lpstr>CMR (cine MRI)</vt:lpstr>
      <vt:lpstr>CMR (cine MRI)</vt:lpstr>
      <vt:lpstr>Cath lab – Evaluation -Severity regurgitation</vt:lpstr>
      <vt:lpstr>Angiographic Assessment of Severity by Left Ventriculography</vt:lpstr>
      <vt:lpstr>Valvular Regurgitation Severity Assessment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MITRAL REGURGITATION</dc:title>
  <dc:creator>Administrator</dc:creator>
  <cp:lastModifiedBy>k</cp:lastModifiedBy>
  <cp:revision>30</cp:revision>
  <dcterms:created xsi:type="dcterms:W3CDTF">2006-08-16T00:00:00Z</dcterms:created>
  <dcterms:modified xsi:type="dcterms:W3CDTF">2016-03-03T12:40:47Z</dcterms:modified>
</cp:coreProperties>
</file>